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44F16-E573-FDC2-4AC5-387974A09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E3BAFF-B1D3-8CE7-3D5F-8F16D51A5E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0D795-D875-249F-C090-645EF52B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B1D16A-C23E-70B7-89DA-5EA835485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2A28C-1172-E323-3BE8-48DEC4030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080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6C66-B264-2EF2-F9D5-3FAEE83E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2A19C-7375-9CE7-AC28-07153014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7CDCC6-23AD-71E9-F624-B2F422945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C1C55-D359-14A4-8120-4E95E7F69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094FC-731D-898B-0965-01B0397CE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636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FBC2A3-3555-D4DE-D45E-C31B149DB6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1C2474-F06F-0B68-AC69-A56A979F1B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D9E9C-7909-21F8-1AF1-85C172B91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F5FF1B-2377-F9DE-A696-AC2F7918A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A4B86-A509-6D83-8BA5-B01C34161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7324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58AF4-8703-82C9-9EA4-9396075E1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0AAC9-F95D-4A96-B16E-9A9AD3C045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D41C-9424-CF93-6DC5-0C3C09834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A58693-4544-391B-3809-9C6971AE4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FBDA4E-D101-3E74-DDB7-D591608C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0962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15F16-E627-9182-7F9B-56CF5895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940714-5E57-854B-F8DC-4226FBBEC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AB7E9-36D6-DD6F-D54B-05AA67EA1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FB2F9-EF38-ACD0-0EBB-6DB116149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B63A3-B161-8D5E-F733-98239766B6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1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7E14B-E841-C484-ADCB-6ECB492E5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E1FC7-9FEA-E97F-6215-56E0F60448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F2E2B6-067B-2A37-DABE-44BEE50E9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76BE92-F754-05D4-79B1-7A736DA41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D7B87-29A1-971B-D191-6FBAE33A2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9B8345-0079-4408-0312-2ADE5C8B1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4102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01D42-7C18-F418-6D02-D7A02442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D6535-716C-E704-DC30-683A9F0C2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D2A45-8868-A171-87B5-A3C4311793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019DC1-C19D-660E-1B63-8C59662E17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B364DF-FA0E-5CD3-095A-5983E3ED86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061545-B27F-BC0A-5BF8-ADBAC8CBE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69A0575-144C-9C74-38CC-53ADF9591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48CDB2-F6EB-EB95-5893-CFEB37B45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645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16FCD-9279-DB6C-EE2C-4912AEEAC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00D03-18D4-A1A2-6C5E-06A84F1F6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7F334-4269-A657-66AF-FB5398528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115DE3-3846-DB15-85A4-22ED89632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4378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E4BB29-69A2-6A83-743F-D583E7DA1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7B960-CB59-CB9C-F4DB-482463476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111333-B6C0-149B-523E-F6CBC8A4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102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CB31-ADF7-3AE5-21F3-83A530CB5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BB06D9-340A-1116-0CA7-24B837EE5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C08A3A-254A-F07D-7B22-CBA68E0ED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5B8886-E498-0EE3-AAC9-1C6639E16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2E4F0-7587-4106-1068-35FC42C5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CD20BC-03D3-7F5F-06A4-7B3A76918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8199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0BCA5-76C1-F5BD-6AE9-BE868111D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805370-93B6-4B13-FA7C-DE3A16B6D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34A7C4-330C-7E35-9112-F151FF828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277805-99D8-3FA2-4586-B98921CD9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5BC24F-D237-1843-1DF2-6CA15EE1D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29870E-33C5-00CD-8B7F-C7BB63EFA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141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BADA8-CC89-37A7-57F7-4827A3DC7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1F378F-D4D1-49C0-FEAC-C6CEE0FF5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1C284E-20A7-D19A-0547-9998A5C5FA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AAEDA3-F36C-42EA-BA9A-B641978391E2}" type="datetimeFigureOut">
              <a:rPr lang="en-IN" smtClean="0"/>
              <a:t>26-06-2025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EE54A-10B9-DC57-1A43-8B91FC25D9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021DCF-5FD6-362A-7CD2-C8FA17EF33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7E3B-F5EC-43E0-8FE4-99216653F6A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9648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9A7CA24-B8CA-392C-F007-7EECD3E71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Step1) We opened the Tableau 2025.2 and start searching for file type to be selected.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11EB1-A62D-AD80-E287-52EA280E9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60" y="3069711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77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35E186-8C4A-F86D-4083-E58D4DBC6A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D7FC60-ECBF-A250-734A-E5026308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Step10) We dragged order date to columns in worksheet 1.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71FF22-8520-29CE-4068-B8BFC5CFA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661749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11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8CE27-2995-CA0C-9FFF-806676BD2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EA5754-DE0B-1838-A855-77BD4FD54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Step11) We selected the line chart for worksheet 1.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7B2481-FF8B-26C2-4EF2-F19D2AEE1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661749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353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4A2A1-B550-A597-851D-91A09CC035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DACECD-9646-168A-5BB5-88AE2191C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Step12) We selected the line chart option of trend lines to see the deviation from normal for worksheet 1.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3B5347D-434C-3F1F-5B6E-BC2674F91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310056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04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E5A70-2D76-50A0-2D7E-67517537C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ABFAAE-8932-2399-C8AF-40466591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Step13) We created order date (Year) as a filter value.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25088F-7EC1-C6F9-7D51-14B9D697B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310056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727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27E76-4648-1BF3-1A34-A3635D6D0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757B7A-FCDB-F8E8-AD0A-85FD964CB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Step14) We named the worksheet1 as Category BY Order Date By Profit.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78F165-2B09-8108-5226-0C4F99CB9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633614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37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D7384-1CD1-47B6-30E3-8897F45AF6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EE9628-6609-694B-A68E-D866C8B7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Step15) We dragged Product name to columns in worksheet 2.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8751EA-166D-7486-A306-321919C5B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9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D6F51-3FBE-5597-6CA1-D25EBF875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646F04-27B2-F9D2-2F92-BAE9477F2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Step16) We dragged Quantity to rows in worksheet 2.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494CAC-30DA-316F-273A-925D598C5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19" y="2619545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80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F393EB-06AC-50D6-D5F6-1B7697B16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153C34-2DE1-2172-E5C6-02559CBCA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Step17) We dragged Quantity to rows in worksheet 2.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71DFB2-6E95-8D32-49BE-F3E03C639C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8719" y="2619545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9645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5CA3D-E962-360E-E477-F11A22AC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9AF6C-7E05-0D29-F01C-B67C1D8AA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Step18) We dragged order date to rows in worksheet 2.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DBCF17-179A-669B-3F4E-7CE0174CC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324124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95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ABDC1-D69D-5E0C-7525-4FE118DEF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8619D2-6858-D314-CCCA-EA49E79ED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Step19) We created order date (Year) as filters in worksheet 2.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E076CB-22EC-B18E-1DD1-AF0B7628F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304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7EFBF-148C-82D2-E06F-89032FCDE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A9DFD2-E8E2-ECBB-305E-AC4D2894D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Step2) We go to Microsoft Excel Tab option to select csv file name Superstore.csv.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7A9719-67B3-D0BC-AA15-DF9B4A6F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3168186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567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FA5C5-4669-4C78-2D4B-614351E6B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842532-496A-4069-3C5B-4A29D960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Step20) We named Product name By Order date By Quantity for worksheet 2.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8B45D8-120A-0202-1435-CAA62EE0C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577342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4464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8EBAB-2351-A794-3408-255AF4AB00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0B8E70-3A8C-F73C-0F72-4B93C18E9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Step21) We named Product name By Order date By Quantity for worksheet 2.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2BD34E-5FE8-36B7-A8BB-45ACDCFF3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577342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08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58D4C-7481-3FE1-E6A6-2FC7162D2A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B3289-E4E3-8250-CD35-CC794291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Step22) We started creating worksheet 3.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61BAB5-EB69-DDD3-6B02-16F6A8441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591410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70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1F75B-A692-31C2-4FDA-ED42553D7A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A2BB48A-A867-A43C-E76D-8E0D84010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Step23) We dragged Sub-Category and Order Date to columns and Sales to the rows in worksheet3.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DBC07-E66B-0FBC-E719-DF66DDECD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507004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358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1083C-1675-71B5-F2B9-E678D3841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C2FAAC-5603-DB8F-322B-0576A8049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Step24) We selected line chart for worksheet3.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0180F7-33BE-1530-DA09-D85A4538B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507004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603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94CBE-1BEC-BF8F-673A-1A19BEC98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FF404C-878D-3124-D405-B7515066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Step25) We selected Order date (Year) as filter value for worksheet3.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D963CA-E645-0F00-0C8B-3902C34C2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464801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790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0E46B-51F8-CDFB-501B-857BC9298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90171B-EBE9-AB64-0135-6DEFCA9D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Step26) We named Sub-Category By Order Date By Sales for worksheet3.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3A2119-523B-80D5-4539-B8AFFD343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380395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8629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F4063-8AC5-B99F-9720-199B9BDE1B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1FDE26-F2BB-E63F-43E1-E10F17E3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Step27) We created a new dashboard for all three worksheets. Those 3 worksheets are getting displayed.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262DC-2A09-B0B3-636C-799EBBAC1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310056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176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041A3-F514-CC74-330B-C23590BC9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95585-E8AE-9048-5103-5BFA1504F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Step28) All three worksheets are dragged to the work area in dashboard.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50F571-BC4A-4CD8-2959-730E02ADD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8084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BC6DB-93D5-6B33-C215-4FEE929BD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557130-7B1F-0DDB-1B89-BBE7EF61B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Step29) Go to use as a filter value option for worksheet 1 to make it dynamically changed with other sheets as well..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6298E2-B25A-D51A-64FD-2B79CC8FD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5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3E449-1460-DA98-E487-A7E3A8A0F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9FB6CA-61E9-2A4A-828C-E3785D34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Step3) We selected file name Superstore.csv from the box.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B2969D-FB57-E015-31C8-F41B7ED40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3270250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3721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2ADE-A279-861F-9F3F-7A7B6F50F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7F23B50-4877-3C03-6A75-6C917D4EC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Step30) Go to use as a filter value option for worksheet 3 to make it dynamically changed with other sheets as well..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0A5D2F-40ED-F8DE-4D27-ECDBAE065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0577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69947-BBA5-B0FA-0F07-7C75E3C653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33B4CA-297D-4B66-B2FF-8FA6B7C80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Step31) Go to use as a filter value option for worksheet 2 to make it dynamically changed with other sheets as well..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6B63807-430F-5EDD-2690-CDF321C14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80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1B2B77-50F7-19C7-72F8-D5F89B663C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6F7FA68-F856-0D70-72A8-CBF170CC3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Step32) When we click on sub-category Machine then automatically it is showing corresponding values in other sheets.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8CF7ED1-E538-6CC7-4FDD-798133F3F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86" y="2394462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342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B8311-5E6D-8D16-59E2-FB42F790D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C05B03-0C46-CB33-A641-78DE3B3DB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Step4) We landed on below shown page where all the tabs of csv file are shown.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1D5A95-68D0-E1C7-D2C5-1DAD8F617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1817687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0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D7199-0CEF-D25E-8BEA-AD116BB26F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8B0EB78-6BB0-316D-3FEF-CDE19AA45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Step5) We dragged the Orders tabs of superstore sheet to the drop area..</a:t>
            </a:r>
            <a:endParaRPr lang="en-IN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84F7E8-4B66-4081-3246-8EB3D41BB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858696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61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7C45B-4888-729A-2DE9-806E6EB22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C0360F2-314E-10EB-5477-A8372AA5D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Step6) We go to the worksheet area to drag and drop fields to columns and rows..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1390DB2-EED8-5D92-E9E3-384D4FD66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999374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1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DB227-6720-7898-8567-D10E6328E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CA1CA5-386B-EBE5-5569-D9F71C5B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Step7) We dragged category to columns in worksheet 1.</a:t>
            </a:r>
            <a:endParaRPr lang="en-IN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DC184A-5499-1E68-5542-726739E23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704" y="2844629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93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72AF7-A4E3-4E54-666E-C810E6D2A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533A2-44D7-7764-2E98-138D0133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Step8) We dragged profit to rows in worksheet 1.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98FB273-E878-3EEB-883A-0A5D89558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886832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552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BD17C-CACB-0BBC-912A-B517F7F60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87001E9-166D-0158-CAD5-678008B46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Step9) We dragged profit to rows in worksheet 1.</a:t>
            </a:r>
            <a:endParaRPr lang="en-IN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741025-5EB4-6F93-C3E2-9DCDF7176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245" y="2886832"/>
            <a:ext cx="5731510" cy="322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09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482</Words>
  <Application>Microsoft Office PowerPoint</Application>
  <PresentationFormat>Widescreen</PresentationFormat>
  <Paragraphs>32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Step1) We opened the Tableau 2025.2 and start searching for file type to be selected.</vt:lpstr>
      <vt:lpstr>Step2) We go to Microsoft Excel Tab option to select csv file name Superstore.csv.</vt:lpstr>
      <vt:lpstr>Step3) We selected file name Superstore.csv from the box.</vt:lpstr>
      <vt:lpstr>Step4) We landed on below shown page where all the tabs of csv file are shown.</vt:lpstr>
      <vt:lpstr>Step5) We dragged the Orders tabs of superstore sheet to the drop area..</vt:lpstr>
      <vt:lpstr>Step6) We go to the worksheet area to drag and drop fields to columns and rows..</vt:lpstr>
      <vt:lpstr>Step7) We dragged category to columns in worksheet 1.</vt:lpstr>
      <vt:lpstr>Step8) We dragged profit to rows in worksheet 1.</vt:lpstr>
      <vt:lpstr>Step9) We dragged profit to rows in worksheet 1.</vt:lpstr>
      <vt:lpstr>Step10) We dragged order date to columns in worksheet 1.</vt:lpstr>
      <vt:lpstr>Step11) We selected the line chart for worksheet 1.</vt:lpstr>
      <vt:lpstr>Step12) We selected the line chart option of trend lines to see the deviation from normal for worksheet 1.</vt:lpstr>
      <vt:lpstr>Step13) We created order date (Year) as a filter value.</vt:lpstr>
      <vt:lpstr>Step14) We named the worksheet1 as Category BY Order Date By Profit.</vt:lpstr>
      <vt:lpstr>Step15) We dragged Product name to columns in worksheet 2.</vt:lpstr>
      <vt:lpstr>Step16) We dragged Quantity to rows in worksheet 2.</vt:lpstr>
      <vt:lpstr>Step17) We dragged Quantity to rows in worksheet 2.</vt:lpstr>
      <vt:lpstr>Step18) We dragged order date to rows in worksheet 2.</vt:lpstr>
      <vt:lpstr>Step19) We created order date (Year) as filters in worksheet 2.</vt:lpstr>
      <vt:lpstr>Step20) We named Product name By Order date By Quantity for worksheet 2.</vt:lpstr>
      <vt:lpstr>Step21) We named Product name By Order date By Quantity for worksheet 2.</vt:lpstr>
      <vt:lpstr>Step22) We started creating worksheet 3.</vt:lpstr>
      <vt:lpstr>Step23) We dragged Sub-Category and Order Date to columns and Sales to the rows in worksheet3.</vt:lpstr>
      <vt:lpstr>Step24) We selected line chart for worksheet3.</vt:lpstr>
      <vt:lpstr>Step25) We selected Order date (Year) as filter value for worksheet3.</vt:lpstr>
      <vt:lpstr>Step26) We named Sub-Category By Order Date By Sales for worksheet3.</vt:lpstr>
      <vt:lpstr>Step27) We created a new dashboard for all three worksheets. Those 3 worksheets are getting displayed.</vt:lpstr>
      <vt:lpstr>Step28) All three worksheets are dragged to the work area in dashboard.</vt:lpstr>
      <vt:lpstr>Step29) Go to use as a filter value option for worksheet 1 to make it dynamically changed with other sheets as well..</vt:lpstr>
      <vt:lpstr>Step30) Go to use as a filter value option for worksheet 3 to make it dynamically changed with other sheets as well..</vt:lpstr>
      <vt:lpstr>Step31) Go to use as a filter value option for worksheet 2 to make it dynamically changed with other sheets as well..</vt:lpstr>
      <vt:lpstr>Step32) When we click on sub-category Machine then automatically it is showing corresponding values in other sheets.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Arvinder Singh</dc:creator>
  <cp:lastModifiedBy>Arvinder Singh</cp:lastModifiedBy>
  <cp:revision>13</cp:revision>
  <dcterms:created xsi:type="dcterms:W3CDTF">2025-06-26T06:11:43Z</dcterms:created>
  <dcterms:modified xsi:type="dcterms:W3CDTF">2025-06-26T07:05:30Z</dcterms:modified>
</cp:coreProperties>
</file>